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9" r:id="rId3"/>
    <p:sldId id="262" r:id="rId4"/>
    <p:sldId id="263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988F6F-C944-4C0B-9E16-376632FF8C75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0A901D-CE14-4667-BE20-4899E3792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3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E59C-78B2-466B-BF9F-21323AF60106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4277-48D4-4A87-9E64-2B08ADC4E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5DCA-29EC-4639-BC44-1BD8FFB197EA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37A4-B4D3-4E4F-BAAE-C43FC0A74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24A9-4FD2-4E07-A76E-A8965E4FF07F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B1CD-66DB-4E1A-B237-7BB40DC9C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B354-6787-4BA6-AB71-0D20925B0ECB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743F-C2A5-4E9B-83E1-7816E78AC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355F-E576-4056-9C8B-CD41EC591304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4D6C-4C1C-48A0-B14E-8118020EC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C9F7-39A4-4DAB-AC3F-57DA76DE7A71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1190-480F-4EFA-817A-B94FD9421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B7D7-0D90-42FD-BEA9-7F34EB682632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B003-2E0B-4C2E-8BA0-CB30058D9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5AC6-FB70-4623-88AC-052A9BD4F184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3EBC-EF4F-476E-A36C-2C7BF6C85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21A9-E3AB-41E4-946C-FE2B7EC12770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41A4-9747-4EB3-9E1A-FAC4E08F9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533-A727-4D5C-8DC8-B1AD5FFF5DAC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859A-9EA0-4DF4-BC65-08576C78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CA8C-B0E3-4F0A-9FEC-48083635F92A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9311-0D2F-4A9E-AB80-E16112C51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D65D8-569A-4249-94CA-6E8A41D6E2D8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2BA879-681C-48B1-B347-B2CC1C7D4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ЗЕЛЕНЫЙ СВЕТ – ЗЕЛЕНОГО КОШЕЛЬКА</a:t>
            </a:r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«КОЛОСОК»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тарший воспитатель: Романова Раиса Валерьевна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от: 89069151353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mail.ru raisavalerevna@mail.ru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EE59C-78B2-466B-BF9F-21323AF60106}" type="datetime1">
              <a:rPr lang="ru-RU" smtClean="0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04277-48D4-4A87-9E64-2B08ADC4E13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" y="692150"/>
            <a:ext cx="8151019" cy="5434013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730BC-5CE2-45DD-A49E-39E533B2BCFD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6B354-6787-4BA6-AB71-0D20925B0ECB}" type="datetime1">
              <a:rPr lang="ru-RU" smtClean="0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743F-C2A5-4E9B-83E1-7816E78AC6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4830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	Совместно с детьми старших и подготовительных групп мы посмотрели видеофильм </a:t>
            </a:r>
            <a:r>
              <a:rPr lang="ru-RU" sz="2800" dirty="0"/>
              <a:t>"Зелёный свет Зелёного </a:t>
            </a:r>
            <a:r>
              <a:rPr lang="ru-RU" sz="2800" dirty="0" smtClean="0"/>
              <a:t>кошелька«.  </a:t>
            </a:r>
            <a:r>
              <a:rPr lang="ru-RU" sz="2800" dirty="0"/>
              <a:t>Фильм рассказывает об истории организации, о её </a:t>
            </a:r>
            <a:r>
              <a:rPr lang="ru-RU" sz="2800" dirty="0" smtClean="0"/>
              <a:t>работе. Наше дошкольное учреждение ни однократно участвует в конкурсах и акциях. И мы за приобщение детей и подрастающего поколения к сохранению окружающей среды. Очень приятно, что в этом фильме  есть небольшой отрывок с нашими уже выпускниками «Экологическая сказка».</a:t>
            </a:r>
            <a:r>
              <a:rPr lang="ru-RU" sz="2800" dirty="0"/>
              <a:t> 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6B354-6787-4BA6-AB71-0D20925B0ECB}" type="datetime1">
              <a:rPr lang="ru-RU" smtClean="0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743F-C2A5-4E9B-83E1-7816E78AC6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960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Сотрудники МБДОУ детский сад «Колосок» выносят благодарность всему коллективу КРОМЭО «Зеленый кошелек» и особенно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Спажакиной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Татьяне Васильевне, за не безразличие и преданность своему делу.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вместе с вами за то что бы наша Сибирь, наш Край стал самым чистым уголком не только в России, но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Продолжайте работу по пропаганде  и сохранению окружающей среды.  Вы уже не одни, за вами тысячи не безразличных, и с каждой вашей акцией нас становится все больше. Наши дети знают что загрязнять и мусорить нельзя, благодаря вашей организации. Только мотив может с подвигнуть человека на дело. Спасибо Огромное, за то что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 есть!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6B354-6787-4BA6-AB71-0D20925B0ECB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743F-C2A5-4E9B-83E1-7816E78AC6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-399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548</TotalTime>
  <Words>143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Путешествие</vt:lpstr>
      <vt:lpstr> «ЗЕЛЕНЫЙ СВЕТ – ЗЕЛЕНОГО КОШЕЛЬКА»  МУНИЦИПАЛЬНОЕ БЮДЖЕТНОЕ ДОШКОЛЬНОЕ ОБРАЗОВАТЕЛЬНОЕ УЧРЕЖДЕНИЕ ДЕТСКИЙ САД «КОЛОСОК» Старший воспитатель: Романова Раиса Валерьевна тел. сот: 89069151353 mail.ru raisavalerevna@mail.ru</vt:lpstr>
      <vt:lpstr>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dc:description>http://aida.ucoz.ru</dc:description>
  <cp:lastModifiedBy>МБДОУ</cp:lastModifiedBy>
  <cp:revision>55</cp:revision>
  <dcterms:created xsi:type="dcterms:W3CDTF">2012-03-05T02:48:02Z</dcterms:created>
  <dcterms:modified xsi:type="dcterms:W3CDTF">2019-12-13T09:06:15Z</dcterms:modified>
  <cp:category>шаблоны к Powerpoint</cp:category>
</cp:coreProperties>
</file>