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0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0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1723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233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633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86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596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36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62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93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4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7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35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31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20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7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475BD-52C4-4894-940B-B0BB2028C52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5B7851-A980-4ECB-8388-89EFD2044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0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Краевой экологический конкурс «Завтрак для земельки»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499818" cy="209239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Семья </a:t>
            </a:r>
            <a:r>
              <a:rPr lang="ru-RU" dirty="0" err="1" smtClean="0"/>
              <a:t>Катцендорн</a:t>
            </a:r>
            <a:r>
              <a:rPr lang="ru-RU" dirty="0" smtClean="0"/>
              <a:t> Полины Антоновны</a:t>
            </a:r>
          </a:p>
          <a:p>
            <a:r>
              <a:rPr lang="ru-RU" dirty="0" smtClean="0"/>
              <a:t>Подготовительная группа «</a:t>
            </a:r>
            <a:r>
              <a:rPr lang="ru-RU" dirty="0" err="1" smtClean="0"/>
              <a:t>Малышарики</a:t>
            </a:r>
            <a:r>
              <a:rPr lang="ru-RU" dirty="0" smtClean="0"/>
              <a:t>» МБДОУ детский сад « Колосок»</a:t>
            </a:r>
          </a:p>
          <a:p>
            <a:r>
              <a:rPr lang="ru-RU" dirty="0" smtClean="0"/>
              <a:t>Контакты: 89232888409 ( </a:t>
            </a:r>
            <a:r>
              <a:rPr lang="ru-RU" dirty="0" err="1" smtClean="0"/>
              <a:t>Катцендорн</a:t>
            </a:r>
            <a:r>
              <a:rPr lang="ru-RU" dirty="0" smtClean="0"/>
              <a:t> Юлия Михайловна( мама)</a:t>
            </a:r>
          </a:p>
          <a:p>
            <a:r>
              <a:rPr lang="ru-RU" dirty="0" smtClean="0"/>
              <a:t>89233131216 (</a:t>
            </a:r>
            <a:r>
              <a:rPr lang="ru-RU" dirty="0" err="1" smtClean="0"/>
              <a:t>Петроваа</a:t>
            </a:r>
            <a:r>
              <a:rPr lang="ru-RU" dirty="0" smtClean="0"/>
              <a:t> Анастасия Александровна( воспитатель)</a:t>
            </a:r>
          </a:p>
          <a:p>
            <a:r>
              <a:rPr lang="ru-RU" dirty="0" smtClean="0"/>
              <a:t>89069151353 (Романова Раиса </a:t>
            </a:r>
            <a:r>
              <a:rPr lang="ru-RU" dirty="0"/>
              <a:t>В</a:t>
            </a:r>
            <a:r>
              <a:rPr lang="ru-RU" dirty="0" smtClean="0"/>
              <a:t>алерьевна (старший воспитатель)</a:t>
            </a:r>
          </a:p>
          <a:p>
            <a:r>
              <a:rPr lang="en-US" dirty="0" smtClean="0"/>
              <a:t>Email</a:t>
            </a:r>
            <a:r>
              <a:rPr lang="ru-RU" dirty="0" smtClean="0"/>
              <a:t>: </a:t>
            </a:r>
            <a:r>
              <a:rPr lang="en-US" dirty="0" smtClean="0"/>
              <a:t>raiasavalerevna@mail</a:t>
            </a:r>
            <a:r>
              <a:rPr lang="en-US" dirty="0"/>
              <a:t>.</a:t>
            </a:r>
            <a:r>
              <a:rPr lang="en-US" dirty="0" smtClean="0"/>
              <a:t>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80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9071972" cy="4516192"/>
          </a:xfrm>
        </p:spPr>
        <p:txBody>
          <a:bodyPr>
            <a:normAutofit/>
          </a:bodyPr>
          <a:lstStyle/>
          <a:p>
            <a:r>
              <a:rPr lang="ru-RU" dirty="0" smtClean="0"/>
              <a:t> Проект нашей семьи направлен </a:t>
            </a:r>
            <a:r>
              <a:rPr lang="ru-RU" dirty="0"/>
              <a:t>на пропаганду уменьшения </a:t>
            </a:r>
            <a:r>
              <a:rPr lang="ru-RU"/>
              <a:t>количества </a:t>
            </a:r>
            <a:r>
              <a:rPr lang="ru-RU" smtClean="0"/>
              <a:t>природного мусора </a:t>
            </a:r>
            <a:r>
              <a:rPr lang="ru-RU" dirty="0"/>
              <a:t>и превращения его </a:t>
            </a:r>
            <a:r>
              <a:rPr lang="ru-RU" dirty="0" smtClean="0"/>
              <a:t>в перегной – </a:t>
            </a:r>
            <a:r>
              <a:rPr lang="ru-RU" dirty="0"/>
              <a:t>завтрак для земельки!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45719" cy="12735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51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9393944" cy="41942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Мы </a:t>
            </a:r>
            <a:r>
              <a:rPr lang="ru-RU" dirty="0"/>
              <a:t>организовали компостную площадку и теперь наша органика не </a:t>
            </a:r>
            <a:r>
              <a:rPr lang="ru-RU" dirty="0" smtClean="0"/>
              <a:t> лежит </a:t>
            </a:r>
            <a:r>
              <a:rPr lang="ru-RU" dirty="0"/>
              <a:t>в мусорных баках и </a:t>
            </a:r>
            <a:r>
              <a:rPr lang="ru-RU" dirty="0" smtClean="0"/>
              <a:t>не гниет </a:t>
            </a:r>
            <a:r>
              <a:rPr lang="ru-RU" dirty="0"/>
              <a:t>на общих свалках, губя природу – а </a:t>
            </a:r>
            <a:r>
              <a:rPr lang="ru-RU" dirty="0" smtClean="0"/>
              <a:t>превращаться </a:t>
            </a:r>
            <a:r>
              <a:rPr lang="ru-RU" dirty="0"/>
              <a:t>в наиполезнейший компост!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199783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67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Компост</a:t>
            </a:r>
            <a:r>
              <a:rPr lang="ru-RU" dirty="0"/>
              <a:t>, по своей сути – это губка, которая впитывает и задерживает воду в почве.</a:t>
            </a:r>
            <a:br>
              <a:rPr lang="ru-RU" dirty="0"/>
            </a:br>
            <a:r>
              <a:rPr lang="ru-RU" dirty="0" smtClean="0"/>
              <a:t>Происходит </a:t>
            </a:r>
            <a:r>
              <a:rPr lang="ru-RU" dirty="0"/>
              <a:t>рост </a:t>
            </a:r>
            <a:r>
              <a:rPr lang="ru-RU" dirty="0" err="1"/>
              <a:t>микоорганизмов</a:t>
            </a:r>
            <a:r>
              <a:rPr lang="ru-RU" dirty="0"/>
              <a:t>, дождевых червей, насекомых из-за поступления от компоста питательных веществ в почву.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90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Здоровье </a:t>
            </a:r>
            <a:r>
              <a:rPr lang="ru-RU" sz="4000" dirty="0"/>
              <a:t>почвы укрепляется!</a:t>
            </a:r>
            <a:br>
              <a:rPr lang="ru-RU" sz="4000" dirty="0"/>
            </a:br>
            <a:r>
              <a:rPr lang="ru-RU" sz="4000" dirty="0"/>
              <a:t>Наша компостная площадка – это вклад нашей семьи в уменьшение количества мусора и в будущее увеличение урожая на нашем земельном участке!</a:t>
            </a:r>
            <a:br>
              <a:rPr lang="ru-RU" sz="4000" dirty="0"/>
            </a:br>
            <a:r>
              <a:rPr lang="ru-RU" sz="4000" b="1" dirty="0">
                <a:solidFill>
                  <a:srgbClr val="FF0000"/>
                </a:solidFill>
              </a:rPr>
              <a:t>Тройная польза для природы – не отравляем почву, воду</a:t>
            </a:r>
            <a:r>
              <a:rPr lang="ru-RU" sz="4000" b="1">
                <a:solidFill>
                  <a:srgbClr val="FF0000"/>
                </a:solidFill>
              </a:rPr>
              <a:t>, </a:t>
            </a:r>
            <a:r>
              <a:rPr lang="ru-RU" sz="4000" b="1" smtClean="0">
                <a:solidFill>
                  <a:srgbClr val="FF0000"/>
                </a:solidFill>
              </a:rPr>
              <a:t>воздух – </a:t>
            </a:r>
            <a:r>
              <a:rPr lang="ru-RU" sz="4000" b="1" dirty="0">
                <a:solidFill>
                  <a:srgbClr val="FF0000"/>
                </a:solidFill>
              </a:rPr>
              <a:t>получим отличный  урожай  с компостом для земли!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85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058" y="3415457"/>
            <a:ext cx="4305836" cy="32293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42" y="121402"/>
            <a:ext cx="3681558" cy="49087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058" y="0"/>
            <a:ext cx="4316945" cy="323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8614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74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Краевой экологический конкурс «Завтрак для земельки»</vt:lpstr>
      <vt:lpstr> Проект нашей семьи направлен на пропаганду уменьшения количества природного мусора и превращения его в перегной – завтрак для земельки! </vt:lpstr>
      <vt:lpstr>  Мы организовали компостную площадку и теперь наша органика не  лежит в мусорных баках и не гниет на общих свалках, губя природу – а превращаться в наиполезнейший компост! </vt:lpstr>
      <vt:lpstr>    Компост, по своей сути – это губка, которая впитывает и задерживает воду в почве. Происходит рост микоорганизмов, дождевых червей, насекомых из-за поступления от компоста питательных веществ в почву. </vt:lpstr>
      <vt:lpstr>    Здоровье почвы укрепляется! Наша компостная площадка – это вклад нашей семьи в уменьшение количества мусора и в будущее увеличение урожая на нашем земельном участке! Тройная польза для природы – не отравляем почву, воду, воздух – получим отличный  урожай  с компостом для земли!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Краевой экологический конкурс «Завтрак для земельки»</dc:title>
  <dc:creator>Колосок</dc:creator>
  <cp:lastModifiedBy>Колосок</cp:lastModifiedBy>
  <cp:revision>6</cp:revision>
  <dcterms:created xsi:type="dcterms:W3CDTF">2021-06-23T08:13:15Z</dcterms:created>
  <dcterms:modified xsi:type="dcterms:W3CDTF">2021-06-23T09:24:39Z</dcterms:modified>
</cp:coreProperties>
</file>